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388E"/>
    <a:srgbClr val="FFD12D"/>
    <a:srgbClr val="9FC63F"/>
    <a:srgbClr val="EB56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80"/>
    <p:restoredTop sz="94646"/>
  </p:normalViewPr>
  <p:slideViewPr>
    <p:cSldViewPr snapToGrid="0" snapToObjects="1">
      <p:cViewPr varScale="1">
        <p:scale>
          <a:sx n="191" d="100"/>
          <a:sy n="191" d="100"/>
        </p:scale>
        <p:origin x="11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2802B-0CC4-5049-AF21-7389C6FB0BFE}" type="datetimeFigureOut">
              <a:rPr lang="nl-NL" smtClean="0"/>
              <a:t>01-02-2022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275F0-9AB8-D24E-9864-83C6CC8455A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5904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1275F0-9AB8-D24E-9864-83C6CC8455A3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1617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2.tif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1.tif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1.tif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e - Titeldi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A8634B60-F5C8-344B-8AD6-5DDCD46D133E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EB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25C273A8-6FD3-4445-B2DD-591DF342E1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6234"/>
          <a:stretch/>
        </p:blipFill>
        <p:spPr>
          <a:xfrm>
            <a:off x="4850680" y="248401"/>
            <a:ext cx="4172580" cy="63612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B2ED87D8-0431-AD41-B828-F5C0A303B207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40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el - Titeldi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2FBD00A1-EFFB-E943-91AF-7EBC9E09F638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FFD1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CB8DFCC-F76E-0F45-B27F-6DBAE518C7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" b="43774"/>
          <a:stretch/>
        </p:blipFill>
        <p:spPr>
          <a:xfrm>
            <a:off x="3160846" y="695786"/>
            <a:ext cx="5870308" cy="591381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34C9D0B-7AE1-C440-997F-481848388916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</p:spTree>
    <p:extLst>
      <p:ext uri="{BB962C8B-B14F-4D97-AF65-F5344CB8AC3E}">
        <p14:creationId xmlns:p14="http://schemas.microsoft.com/office/powerpoint/2010/main" val="890833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el - Titeldi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2FBD00A1-EFFB-E943-91AF-7EBC9E09F638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FFD1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5EC8A1D-D5F0-5442-92E5-ADDF5423C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326"/>
          <a:stretch/>
        </p:blipFill>
        <p:spPr>
          <a:xfrm>
            <a:off x="3039161" y="468001"/>
            <a:ext cx="4863775" cy="61416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34C9D0B-7AE1-C440-997F-481848388916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</p:spTree>
    <p:extLst>
      <p:ext uri="{BB962C8B-B14F-4D97-AF65-F5344CB8AC3E}">
        <p14:creationId xmlns:p14="http://schemas.microsoft.com/office/powerpoint/2010/main" val="1272122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el - Titeldia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2FBD00A1-EFFB-E943-91AF-7EBC9E09F638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FFD1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602B384-80B3-064C-A7ED-A67FB6C58A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9986" y="467999"/>
            <a:ext cx="4599177" cy="614160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34C9D0B-7AE1-C440-997F-481848388916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</p:spTree>
    <p:extLst>
      <p:ext uri="{BB962C8B-B14F-4D97-AF65-F5344CB8AC3E}">
        <p14:creationId xmlns:p14="http://schemas.microsoft.com/office/powerpoint/2010/main" val="3450909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el - Titeldia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FDE8A1EB-79F3-A547-AC62-CFDAAB58A859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FFD1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>
                <a:solidFill>
                  <a:srgbClr val="53388E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34C9D0B-7AE1-C440-997F-481848388916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D63B1C5-8ED9-C745-8087-5C026D5C8F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1636" y="853369"/>
            <a:ext cx="5866833" cy="575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85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ars - Titeldi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FDE8A1EB-79F3-A547-AC62-CFDAAB58A859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53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34C9D0B-7AE1-C440-997F-481848388916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3F8006D-1F64-F248-93A5-8173E00154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36" t="6330" r="17473" b="33384"/>
          <a:stretch/>
        </p:blipFill>
        <p:spPr>
          <a:xfrm>
            <a:off x="4407408" y="1051561"/>
            <a:ext cx="4937760" cy="555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9994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ars - Titeldi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2FBD00A1-EFFB-E943-91AF-7EBC9E09F638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53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F84FD08-4EBD-E544-BD2B-3F3B21A237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441"/>
          <a:stretch/>
        </p:blipFill>
        <p:spPr>
          <a:xfrm>
            <a:off x="3816468" y="467999"/>
            <a:ext cx="4994023" cy="614160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34C9D0B-7AE1-C440-997F-481848388916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</p:spTree>
    <p:extLst>
      <p:ext uri="{BB962C8B-B14F-4D97-AF65-F5344CB8AC3E}">
        <p14:creationId xmlns:p14="http://schemas.microsoft.com/office/powerpoint/2010/main" val="39623208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ars - Titeldia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FDE8A1EB-79F3-A547-AC62-CFDAAB58A859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53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DFC92CC-8D2D-D543-8D8E-C7A9E09372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8547" y="722643"/>
            <a:ext cx="5651999" cy="588695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34C9D0B-7AE1-C440-997F-481848388916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</p:spTree>
    <p:extLst>
      <p:ext uri="{BB962C8B-B14F-4D97-AF65-F5344CB8AC3E}">
        <p14:creationId xmlns:p14="http://schemas.microsoft.com/office/powerpoint/2010/main" val="3288601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ars - Titeldia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FDE8A1EB-79F3-A547-AC62-CFDAAB58A859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53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A325244-7900-AA40-9EEB-07A1384806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585"/>
          <a:stretch/>
        </p:blipFill>
        <p:spPr>
          <a:xfrm>
            <a:off x="4642069" y="468001"/>
            <a:ext cx="3212788" cy="61416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A34C9D0B-7AE1-C440-997F-481848388916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chemeClr val="bg1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</p:spTree>
    <p:extLst>
      <p:ext uri="{BB962C8B-B14F-4D97-AF65-F5344CB8AC3E}">
        <p14:creationId xmlns:p14="http://schemas.microsoft.com/office/powerpoint/2010/main" val="6365319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e - Pagina met 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3808140" y="248400"/>
            <a:ext cx="8142379" cy="6361200"/>
          </a:xfrm>
          <a:prstGeom prst="rect">
            <a:avLst/>
          </a:prstGeom>
          <a:solidFill>
            <a:srgbClr val="EB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1147878"/>
          </a:xfrm>
        </p:spPr>
        <p:txBody>
          <a:bodyPr wrap="square" lIns="90000" anchor="t">
            <a:spAutoFit/>
          </a:bodyPr>
          <a:lstStyle>
            <a:lvl1pPr algn="l">
              <a:defRPr sz="38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7B5713-500E-E14C-BE47-1BD8C7B28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20" y="6000420"/>
            <a:ext cx="1599098" cy="609180"/>
          </a:xfrm>
          <a:prstGeom prst="rect">
            <a:avLst/>
          </a:prstGeom>
        </p:spPr>
      </p:pic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3C63A036-700B-034A-B0E1-5BC839DF5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4511" y="284496"/>
            <a:ext cx="7945200" cy="6325104"/>
          </a:xfrm>
        </p:spPr>
        <p:txBody>
          <a:bodyPr>
            <a:normAutofit/>
          </a:bodyPr>
          <a:lstStyle>
            <a:lvl1pPr marL="492125" indent="-492125">
              <a:lnSpc>
                <a:spcPct val="133000"/>
              </a:lnSpc>
              <a:buFont typeface="+mj-lt"/>
              <a:buAutoNum type="arabicPeriod"/>
              <a:tabLst/>
              <a:defRPr sz="3800">
                <a:solidFill>
                  <a:schemeClr val="bg1"/>
                </a:solidFill>
              </a:defRPr>
            </a:lvl1pPr>
            <a:lvl2pPr marL="1200150" indent="-742950">
              <a:lnSpc>
                <a:spcPct val="133000"/>
              </a:lnSpc>
              <a:buFont typeface="+mj-lt"/>
              <a:buAutoNum type="arabicPeriod"/>
              <a:defRPr sz="3800"/>
            </a:lvl2pPr>
            <a:lvl3pPr marL="1657350" indent="-742950">
              <a:lnSpc>
                <a:spcPct val="133000"/>
              </a:lnSpc>
              <a:buFont typeface="+mj-lt"/>
              <a:buAutoNum type="arabicPeriod"/>
              <a:defRPr sz="3800"/>
            </a:lvl3pPr>
            <a:lvl4pPr marL="2114550" indent="-742950">
              <a:lnSpc>
                <a:spcPct val="133000"/>
              </a:lnSpc>
              <a:buFont typeface="+mj-lt"/>
              <a:buAutoNum type="arabicPeriod"/>
              <a:defRPr sz="3800"/>
            </a:lvl4pPr>
            <a:lvl5pPr marL="2571750" indent="-742950">
              <a:lnSpc>
                <a:spcPct val="133000"/>
              </a:lnSpc>
              <a:buFont typeface="+mj-lt"/>
              <a:buAutoNum type="arabicPeriod"/>
              <a:defRPr sz="38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004429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ars - Pagina met 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3808140" y="248400"/>
            <a:ext cx="8142379" cy="6361200"/>
          </a:xfrm>
          <a:prstGeom prst="rect">
            <a:avLst/>
          </a:prstGeom>
          <a:solidFill>
            <a:srgbClr val="53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1147878"/>
          </a:xfrm>
        </p:spPr>
        <p:txBody>
          <a:bodyPr wrap="square" lIns="90000" anchor="t">
            <a:spAutoFit/>
          </a:bodyPr>
          <a:lstStyle>
            <a:lvl1pPr algn="l">
              <a:defRPr sz="38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7B5713-500E-E14C-BE47-1BD8C7B28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20" y="6000420"/>
            <a:ext cx="1599098" cy="609180"/>
          </a:xfrm>
          <a:prstGeom prst="rect">
            <a:avLst/>
          </a:prstGeom>
        </p:spPr>
      </p:pic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3C63A036-700B-034A-B0E1-5BC839DF5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4511" y="284496"/>
            <a:ext cx="7945200" cy="6325104"/>
          </a:xfrm>
        </p:spPr>
        <p:txBody>
          <a:bodyPr>
            <a:normAutofit/>
          </a:bodyPr>
          <a:lstStyle>
            <a:lvl1pPr marL="492125" indent="-492125">
              <a:lnSpc>
                <a:spcPct val="133000"/>
              </a:lnSpc>
              <a:buFont typeface="+mj-lt"/>
              <a:buAutoNum type="arabicPeriod"/>
              <a:tabLst/>
              <a:defRPr sz="3800">
                <a:solidFill>
                  <a:schemeClr val="bg1"/>
                </a:solidFill>
              </a:defRPr>
            </a:lvl1pPr>
            <a:lvl2pPr marL="1200150" indent="-742950">
              <a:lnSpc>
                <a:spcPct val="133000"/>
              </a:lnSpc>
              <a:buFont typeface="+mj-lt"/>
              <a:buAutoNum type="arabicPeriod"/>
              <a:defRPr sz="3800"/>
            </a:lvl2pPr>
            <a:lvl3pPr marL="1657350" indent="-742950">
              <a:lnSpc>
                <a:spcPct val="133000"/>
              </a:lnSpc>
              <a:buFont typeface="+mj-lt"/>
              <a:buAutoNum type="arabicPeriod"/>
              <a:defRPr sz="3800"/>
            </a:lvl3pPr>
            <a:lvl4pPr marL="2114550" indent="-742950">
              <a:lnSpc>
                <a:spcPct val="133000"/>
              </a:lnSpc>
              <a:buFont typeface="+mj-lt"/>
              <a:buAutoNum type="arabicPeriod"/>
              <a:defRPr sz="3800"/>
            </a:lvl4pPr>
            <a:lvl5pPr marL="2571750" indent="-742950">
              <a:lnSpc>
                <a:spcPct val="133000"/>
              </a:lnSpc>
              <a:buFont typeface="+mj-lt"/>
              <a:buAutoNum type="arabicPeriod"/>
              <a:defRPr sz="38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797777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e - Titeldi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A8634B60-F5C8-344B-8AD6-5DDCD46D133E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EB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28AB210-4F74-974D-ADD9-1090FCC1AD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0010"/>
          <a:stretch/>
        </p:blipFill>
        <p:spPr>
          <a:xfrm>
            <a:off x="4539747" y="821802"/>
            <a:ext cx="3112506" cy="578779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B2ED87D8-0431-AD41-B828-F5C0A303B207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297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n - Pagina met 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3808140" y="248400"/>
            <a:ext cx="8142379" cy="6361200"/>
          </a:xfrm>
          <a:prstGeom prst="rect">
            <a:avLst/>
          </a:prstGeom>
          <a:solidFill>
            <a:srgbClr val="9F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1147878"/>
          </a:xfrm>
        </p:spPr>
        <p:txBody>
          <a:bodyPr wrap="square" lIns="90000" anchor="t">
            <a:spAutoFit/>
          </a:bodyPr>
          <a:lstStyle>
            <a:lvl1pPr algn="l">
              <a:defRPr sz="38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7B5713-500E-E14C-BE47-1BD8C7B28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20" y="6000420"/>
            <a:ext cx="1599098" cy="609180"/>
          </a:xfrm>
          <a:prstGeom prst="rect">
            <a:avLst/>
          </a:prstGeom>
        </p:spPr>
      </p:pic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3C63A036-700B-034A-B0E1-5BC839DF5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4511" y="284496"/>
            <a:ext cx="7945200" cy="6325104"/>
          </a:xfrm>
        </p:spPr>
        <p:txBody>
          <a:bodyPr>
            <a:normAutofit/>
          </a:bodyPr>
          <a:lstStyle>
            <a:lvl1pPr marL="492125" indent="-492125">
              <a:lnSpc>
                <a:spcPct val="133000"/>
              </a:lnSpc>
              <a:buFont typeface="+mj-lt"/>
              <a:buAutoNum type="arabicPeriod"/>
              <a:tabLst/>
              <a:defRPr sz="3800">
                <a:solidFill>
                  <a:srgbClr val="53388E"/>
                </a:solidFill>
              </a:defRPr>
            </a:lvl1pPr>
            <a:lvl2pPr marL="1200150" indent="-742950">
              <a:lnSpc>
                <a:spcPct val="133000"/>
              </a:lnSpc>
              <a:buFont typeface="+mj-lt"/>
              <a:buAutoNum type="arabicPeriod"/>
              <a:defRPr sz="3800"/>
            </a:lvl2pPr>
            <a:lvl3pPr marL="1657350" indent="-742950">
              <a:lnSpc>
                <a:spcPct val="133000"/>
              </a:lnSpc>
              <a:buFont typeface="+mj-lt"/>
              <a:buAutoNum type="arabicPeriod"/>
              <a:defRPr sz="3800"/>
            </a:lvl3pPr>
            <a:lvl4pPr marL="2114550" indent="-742950">
              <a:lnSpc>
                <a:spcPct val="133000"/>
              </a:lnSpc>
              <a:buFont typeface="+mj-lt"/>
              <a:buAutoNum type="arabicPeriod"/>
              <a:defRPr sz="3800"/>
            </a:lvl4pPr>
            <a:lvl5pPr marL="2571750" indent="-742950">
              <a:lnSpc>
                <a:spcPct val="133000"/>
              </a:lnSpc>
              <a:buFont typeface="+mj-lt"/>
              <a:buAutoNum type="arabicPeriod"/>
              <a:defRPr sz="38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049898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el - Pagina met 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3808140" y="248400"/>
            <a:ext cx="8142379" cy="6361200"/>
          </a:xfrm>
          <a:prstGeom prst="rect">
            <a:avLst/>
          </a:prstGeom>
          <a:solidFill>
            <a:srgbClr val="FFD1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1147878"/>
          </a:xfrm>
        </p:spPr>
        <p:txBody>
          <a:bodyPr wrap="square" lIns="90000" anchor="t">
            <a:spAutoFit/>
          </a:bodyPr>
          <a:lstStyle>
            <a:lvl1pPr algn="l">
              <a:defRPr sz="38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7B5713-500E-E14C-BE47-1BD8C7B28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20" y="6000420"/>
            <a:ext cx="1599098" cy="609180"/>
          </a:xfrm>
          <a:prstGeom prst="rect">
            <a:avLst/>
          </a:prstGeom>
        </p:spPr>
      </p:pic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3C63A036-700B-034A-B0E1-5BC839DF5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4511" y="284496"/>
            <a:ext cx="7945200" cy="6325104"/>
          </a:xfrm>
        </p:spPr>
        <p:txBody>
          <a:bodyPr>
            <a:normAutofit/>
          </a:bodyPr>
          <a:lstStyle>
            <a:lvl1pPr marL="492125" indent="-492125">
              <a:lnSpc>
                <a:spcPct val="133000"/>
              </a:lnSpc>
              <a:buFont typeface="+mj-lt"/>
              <a:buAutoNum type="arabicPeriod"/>
              <a:tabLst/>
              <a:defRPr sz="3800">
                <a:solidFill>
                  <a:srgbClr val="53388E"/>
                </a:solidFill>
              </a:defRPr>
            </a:lvl1pPr>
            <a:lvl2pPr marL="1200150" indent="-742950">
              <a:lnSpc>
                <a:spcPct val="133000"/>
              </a:lnSpc>
              <a:buFont typeface="+mj-lt"/>
              <a:buAutoNum type="arabicPeriod"/>
              <a:defRPr sz="3800"/>
            </a:lvl2pPr>
            <a:lvl3pPr marL="1657350" indent="-742950">
              <a:lnSpc>
                <a:spcPct val="133000"/>
              </a:lnSpc>
              <a:buFont typeface="+mj-lt"/>
              <a:buAutoNum type="arabicPeriod"/>
              <a:defRPr sz="3800"/>
            </a:lvl3pPr>
            <a:lvl4pPr marL="2114550" indent="-742950">
              <a:lnSpc>
                <a:spcPct val="133000"/>
              </a:lnSpc>
              <a:buFont typeface="+mj-lt"/>
              <a:buAutoNum type="arabicPeriod"/>
              <a:defRPr sz="3800"/>
            </a:lvl4pPr>
            <a:lvl5pPr marL="2571750" indent="-742950">
              <a:lnSpc>
                <a:spcPct val="133000"/>
              </a:lnSpc>
              <a:buFont typeface="+mj-lt"/>
              <a:buAutoNum type="arabicPeriod"/>
              <a:defRPr sz="38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6659130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e - Pagina met hoofdstuk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EB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087D000-AABD-F940-8BBA-31418835AA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323" y="636908"/>
            <a:ext cx="10391718" cy="597269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70000" y="2660681"/>
            <a:ext cx="5652000" cy="1536639"/>
          </a:xfrm>
        </p:spPr>
        <p:txBody>
          <a:bodyPr lIns="90000" anchor="ctr">
            <a:spAutoFit/>
          </a:bodyPr>
          <a:lstStyle>
            <a:lvl1pPr algn="ctr">
              <a:defRPr sz="5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BC4A37A0-19AA-9E43-9CED-CD510398795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80" y="5884561"/>
            <a:ext cx="1077963" cy="41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58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ars - Pagina met hoofdstuk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53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D128DDA-0742-3849-8076-7B092D6A0E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617" y="609136"/>
            <a:ext cx="9937351" cy="545443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70000" y="2660681"/>
            <a:ext cx="5652000" cy="1536639"/>
          </a:xfrm>
        </p:spPr>
        <p:txBody>
          <a:bodyPr lIns="90000" anchor="ctr">
            <a:spAutoFit/>
          </a:bodyPr>
          <a:lstStyle>
            <a:lvl1pPr algn="ctr">
              <a:defRPr sz="52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80" y="5884561"/>
            <a:ext cx="1077963" cy="41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53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n - Pagina met hoofdstuk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9F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70000" y="2660681"/>
            <a:ext cx="5652000" cy="1536639"/>
          </a:xfrm>
        </p:spPr>
        <p:txBody>
          <a:bodyPr lIns="90000" anchor="ctr">
            <a:spAutoFit/>
          </a:bodyPr>
          <a:lstStyle>
            <a:lvl1pPr algn="ctr">
              <a:defRPr sz="5200">
                <a:solidFill>
                  <a:srgbClr val="53388E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C8A3B41-CFEF-8846-B695-21894F512B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80" y="5884561"/>
            <a:ext cx="1077963" cy="41065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9D5E223-BA94-1848-BFE3-F3189D7096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511" y="721980"/>
            <a:ext cx="10052305" cy="606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3199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el - Pagina met hoofdstuk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FFD1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70000" y="2660681"/>
            <a:ext cx="5652000" cy="1536639"/>
          </a:xfrm>
        </p:spPr>
        <p:txBody>
          <a:bodyPr lIns="90000" anchor="ctr">
            <a:spAutoFit/>
          </a:bodyPr>
          <a:lstStyle>
            <a:lvl1pPr algn="ctr">
              <a:defRPr sz="5200">
                <a:solidFill>
                  <a:srgbClr val="53388E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C8A3B41-CFEF-8846-B695-21894F512B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080" y="5884561"/>
            <a:ext cx="1077963" cy="410653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02EC20B3-55D4-6241-8BF2-94A9F5BDAC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695" y="464596"/>
            <a:ext cx="10494809" cy="587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91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e - Pagina m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3808140" y="248400"/>
            <a:ext cx="8142379" cy="6361200"/>
          </a:xfrm>
          <a:prstGeom prst="rect">
            <a:avLst/>
          </a:prstGeom>
          <a:solidFill>
            <a:srgbClr val="EB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1147878"/>
          </a:xfrm>
        </p:spPr>
        <p:txBody>
          <a:bodyPr wrap="square" lIns="90000" anchor="t">
            <a:spAutoFit/>
          </a:bodyPr>
          <a:lstStyle>
            <a:lvl1pPr algn="l">
              <a:defRPr sz="38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7B5713-500E-E14C-BE47-1BD8C7B28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20" y="6000420"/>
            <a:ext cx="1599098" cy="609180"/>
          </a:xfrm>
          <a:prstGeom prst="rect">
            <a:avLst/>
          </a:prstGeom>
        </p:spPr>
      </p:pic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3C63A036-700B-034A-B0E1-5BC839DF5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4511" y="424704"/>
            <a:ext cx="7754673" cy="6184896"/>
          </a:xfrm>
        </p:spPr>
        <p:txBody>
          <a:bodyPr>
            <a:normAutofit/>
          </a:bodyPr>
          <a:lstStyle>
            <a:lvl1pPr marL="266700" indent="-266700">
              <a:lnSpc>
                <a:spcPct val="120000"/>
              </a:lnSpc>
              <a:buFont typeface="+mj-lt"/>
              <a:buAutoNum type="arabicPeriod"/>
              <a:tabLst/>
              <a:defRPr sz="2100">
                <a:solidFill>
                  <a:schemeClr val="bg1"/>
                </a:solidFill>
              </a:defRPr>
            </a:lvl1pPr>
            <a:lvl2pPr marL="1200150" indent="-742950">
              <a:lnSpc>
                <a:spcPct val="133000"/>
              </a:lnSpc>
              <a:buFont typeface="+mj-lt"/>
              <a:buAutoNum type="arabicPeriod"/>
              <a:defRPr sz="3800"/>
            </a:lvl2pPr>
            <a:lvl3pPr marL="1657350" indent="-742950">
              <a:lnSpc>
                <a:spcPct val="133000"/>
              </a:lnSpc>
              <a:buFont typeface="+mj-lt"/>
              <a:buAutoNum type="arabicPeriod"/>
              <a:defRPr sz="3800"/>
            </a:lvl3pPr>
            <a:lvl4pPr marL="2114550" indent="-742950">
              <a:lnSpc>
                <a:spcPct val="133000"/>
              </a:lnSpc>
              <a:buFont typeface="+mj-lt"/>
              <a:buAutoNum type="arabicPeriod"/>
              <a:defRPr sz="3800"/>
            </a:lvl4pPr>
            <a:lvl5pPr marL="2571750" indent="-742950">
              <a:lnSpc>
                <a:spcPct val="133000"/>
              </a:lnSpc>
              <a:buFont typeface="+mj-lt"/>
              <a:buAutoNum type="arabicPeriod"/>
              <a:defRPr sz="38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012115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ars - Pagina m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3808140" y="248400"/>
            <a:ext cx="8142379" cy="6361200"/>
          </a:xfrm>
          <a:prstGeom prst="rect">
            <a:avLst/>
          </a:prstGeom>
          <a:solidFill>
            <a:srgbClr val="533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1147878"/>
          </a:xfrm>
        </p:spPr>
        <p:txBody>
          <a:bodyPr wrap="square" lIns="90000" anchor="t">
            <a:spAutoFit/>
          </a:bodyPr>
          <a:lstStyle>
            <a:lvl1pPr algn="l">
              <a:defRPr sz="38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7B5713-500E-E14C-BE47-1BD8C7B28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20" y="6000420"/>
            <a:ext cx="1599098" cy="609180"/>
          </a:xfrm>
          <a:prstGeom prst="rect">
            <a:avLst/>
          </a:prstGeom>
        </p:spPr>
      </p:pic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3C63A036-700B-034A-B0E1-5BC839DF5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4511" y="424704"/>
            <a:ext cx="7754673" cy="6184896"/>
          </a:xfrm>
        </p:spPr>
        <p:txBody>
          <a:bodyPr>
            <a:normAutofit/>
          </a:bodyPr>
          <a:lstStyle>
            <a:lvl1pPr marL="266700" indent="-266700">
              <a:lnSpc>
                <a:spcPct val="120000"/>
              </a:lnSpc>
              <a:buFont typeface="+mj-lt"/>
              <a:buAutoNum type="arabicPeriod"/>
              <a:tabLst/>
              <a:defRPr sz="2100">
                <a:solidFill>
                  <a:schemeClr val="bg1"/>
                </a:solidFill>
              </a:defRPr>
            </a:lvl1pPr>
            <a:lvl2pPr marL="1200150" indent="-742950">
              <a:lnSpc>
                <a:spcPct val="133000"/>
              </a:lnSpc>
              <a:buFont typeface="+mj-lt"/>
              <a:buAutoNum type="arabicPeriod"/>
              <a:defRPr sz="3800"/>
            </a:lvl2pPr>
            <a:lvl3pPr marL="1657350" indent="-742950">
              <a:lnSpc>
                <a:spcPct val="133000"/>
              </a:lnSpc>
              <a:buFont typeface="+mj-lt"/>
              <a:buAutoNum type="arabicPeriod"/>
              <a:defRPr sz="3800"/>
            </a:lvl3pPr>
            <a:lvl4pPr marL="2114550" indent="-742950">
              <a:lnSpc>
                <a:spcPct val="133000"/>
              </a:lnSpc>
              <a:buFont typeface="+mj-lt"/>
              <a:buAutoNum type="arabicPeriod"/>
              <a:defRPr sz="3800"/>
            </a:lvl4pPr>
            <a:lvl5pPr marL="2571750" indent="-742950">
              <a:lnSpc>
                <a:spcPct val="133000"/>
              </a:lnSpc>
              <a:buFont typeface="+mj-lt"/>
              <a:buAutoNum type="arabicPeriod"/>
              <a:defRPr sz="38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982595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n - Pagina m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3808140" y="248400"/>
            <a:ext cx="8142379" cy="6361200"/>
          </a:xfrm>
          <a:prstGeom prst="rect">
            <a:avLst/>
          </a:prstGeom>
          <a:solidFill>
            <a:srgbClr val="9F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1147878"/>
          </a:xfrm>
        </p:spPr>
        <p:txBody>
          <a:bodyPr wrap="square" lIns="90000" anchor="t">
            <a:spAutoFit/>
          </a:bodyPr>
          <a:lstStyle>
            <a:lvl1pPr algn="l">
              <a:defRPr sz="38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7B5713-500E-E14C-BE47-1BD8C7B28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20" y="6000420"/>
            <a:ext cx="1599098" cy="609180"/>
          </a:xfrm>
          <a:prstGeom prst="rect">
            <a:avLst/>
          </a:prstGeom>
        </p:spPr>
      </p:pic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3C63A036-700B-034A-B0E1-5BC839DF5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4511" y="424704"/>
            <a:ext cx="7754673" cy="6184896"/>
          </a:xfrm>
        </p:spPr>
        <p:txBody>
          <a:bodyPr>
            <a:normAutofit/>
          </a:bodyPr>
          <a:lstStyle>
            <a:lvl1pPr marL="266700" indent="-266700">
              <a:lnSpc>
                <a:spcPct val="120000"/>
              </a:lnSpc>
              <a:buFont typeface="+mj-lt"/>
              <a:buAutoNum type="arabicPeriod"/>
              <a:tabLst/>
              <a:defRPr sz="2100">
                <a:solidFill>
                  <a:srgbClr val="53388E"/>
                </a:solidFill>
              </a:defRPr>
            </a:lvl1pPr>
            <a:lvl2pPr marL="1200150" indent="-742950">
              <a:lnSpc>
                <a:spcPct val="133000"/>
              </a:lnSpc>
              <a:buFont typeface="+mj-lt"/>
              <a:buAutoNum type="arabicPeriod"/>
              <a:defRPr sz="3800"/>
            </a:lvl2pPr>
            <a:lvl3pPr marL="1657350" indent="-742950">
              <a:lnSpc>
                <a:spcPct val="133000"/>
              </a:lnSpc>
              <a:buFont typeface="+mj-lt"/>
              <a:buAutoNum type="arabicPeriod"/>
              <a:defRPr sz="3800"/>
            </a:lvl3pPr>
            <a:lvl4pPr marL="2114550" indent="-742950">
              <a:lnSpc>
                <a:spcPct val="133000"/>
              </a:lnSpc>
              <a:buFont typeface="+mj-lt"/>
              <a:buAutoNum type="arabicPeriod"/>
              <a:defRPr sz="3800"/>
            </a:lvl4pPr>
            <a:lvl5pPr marL="2571750" indent="-742950">
              <a:lnSpc>
                <a:spcPct val="133000"/>
              </a:lnSpc>
              <a:buFont typeface="+mj-lt"/>
              <a:buAutoNum type="arabicPeriod"/>
              <a:defRPr sz="38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898491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el - Pagina m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3808140" y="248400"/>
            <a:ext cx="8142379" cy="6361200"/>
          </a:xfrm>
          <a:prstGeom prst="rect">
            <a:avLst/>
          </a:prstGeom>
          <a:solidFill>
            <a:srgbClr val="FFD1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1147878"/>
          </a:xfrm>
        </p:spPr>
        <p:txBody>
          <a:bodyPr wrap="square" lIns="90000" anchor="t">
            <a:spAutoFit/>
          </a:bodyPr>
          <a:lstStyle>
            <a:lvl1pPr algn="l">
              <a:defRPr sz="38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7B5713-500E-E14C-BE47-1BD8C7B28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20" y="6000420"/>
            <a:ext cx="1599098" cy="609180"/>
          </a:xfrm>
          <a:prstGeom prst="rect">
            <a:avLst/>
          </a:prstGeom>
        </p:spPr>
      </p:pic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3C63A036-700B-034A-B0E1-5BC839DF5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4511" y="424704"/>
            <a:ext cx="7754673" cy="6184896"/>
          </a:xfrm>
        </p:spPr>
        <p:txBody>
          <a:bodyPr>
            <a:normAutofit/>
          </a:bodyPr>
          <a:lstStyle>
            <a:lvl1pPr marL="266700" indent="-266700">
              <a:lnSpc>
                <a:spcPct val="120000"/>
              </a:lnSpc>
              <a:buFont typeface="+mj-lt"/>
              <a:buAutoNum type="arabicPeriod"/>
              <a:tabLst/>
              <a:defRPr sz="2100">
                <a:solidFill>
                  <a:srgbClr val="53388E"/>
                </a:solidFill>
              </a:defRPr>
            </a:lvl1pPr>
            <a:lvl2pPr marL="1200150" indent="-742950">
              <a:lnSpc>
                <a:spcPct val="133000"/>
              </a:lnSpc>
              <a:buFont typeface="+mj-lt"/>
              <a:buAutoNum type="arabicPeriod"/>
              <a:defRPr sz="3800"/>
            </a:lvl2pPr>
            <a:lvl3pPr marL="1657350" indent="-742950">
              <a:lnSpc>
                <a:spcPct val="133000"/>
              </a:lnSpc>
              <a:buFont typeface="+mj-lt"/>
              <a:buAutoNum type="arabicPeriod"/>
              <a:defRPr sz="3800"/>
            </a:lvl3pPr>
            <a:lvl4pPr marL="2114550" indent="-742950">
              <a:lnSpc>
                <a:spcPct val="133000"/>
              </a:lnSpc>
              <a:buFont typeface="+mj-lt"/>
              <a:buAutoNum type="arabicPeriod"/>
              <a:defRPr sz="3800"/>
            </a:lvl4pPr>
            <a:lvl5pPr marL="2571750" indent="-742950">
              <a:lnSpc>
                <a:spcPct val="133000"/>
              </a:lnSpc>
              <a:buFont typeface="+mj-lt"/>
              <a:buAutoNum type="arabicPeriod"/>
              <a:defRPr sz="38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57878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e - Titeldia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A8634B60-F5C8-344B-8AD6-5DDCD46D133E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EB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39F99F4-462E-CB46-894E-91F34F0F73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5623" y="540342"/>
            <a:ext cx="3931250" cy="606925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B2ED87D8-0431-AD41-B828-F5C0A303B207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0927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3808140" y="248400"/>
            <a:ext cx="8142379" cy="6361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1147878"/>
          </a:xfrm>
        </p:spPr>
        <p:txBody>
          <a:bodyPr wrap="square" lIns="90000" anchor="t">
            <a:spAutoFit/>
          </a:bodyPr>
          <a:lstStyle>
            <a:lvl1pPr algn="l">
              <a:defRPr sz="38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7B5713-500E-E14C-BE47-1BD8C7B28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20" y="6000420"/>
            <a:ext cx="1599098" cy="609180"/>
          </a:xfrm>
          <a:prstGeom prst="rect">
            <a:avLst/>
          </a:prstGeom>
        </p:spPr>
      </p:pic>
      <p:sp>
        <p:nvSpPr>
          <p:cNvPr id="9" name="Tijdelijke aanduiding voor afbeelding 4">
            <a:extLst>
              <a:ext uri="{FF2B5EF4-FFF2-40B4-BE49-F238E27FC236}">
                <a16:creationId xmlns:a16="http://schemas.microsoft.com/office/drawing/2014/main" id="{EA6993B7-0892-BC49-916D-E1DAE671F1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08140" y="248400"/>
            <a:ext cx="8133340" cy="6361200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64611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ina met meerder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5262255-9ADD-D940-A5CD-32A8AE3295DB}"/>
              </a:ext>
            </a:extLst>
          </p:cNvPr>
          <p:cNvSpPr/>
          <p:nvPr userDrawn="1"/>
        </p:nvSpPr>
        <p:spPr>
          <a:xfrm>
            <a:off x="3808141" y="248401"/>
            <a:ext cx="4006932" cy="31287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1147878"/>
          </a:xfrm>
        </p:spPr>
        <p:txBody>
          <a:bodyPr wrap="square" lIns="90000" anchor="t">
            <a:spAutoFit/>
          </a:bodyPr>
          <a:lstStyle>
            <a:lvl1pPr algn="l">
              <a:defRPr sz="38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7B5713-500E-E14C-BE47-1BD8C7B28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20" y="6000420"/>
            <a:ext cx="1599098" cy="609180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E9DEFCA9-AB5E-424C-B4D6-077DAAFE9314}"/>
              </a:ext>
            </a:extLst>
          </p:cNvPr>
          <p:cNvSpPr/>
          <p:nvPr userDrawn="1"/>
        </p:nvSpPr>
        <p:spPr>
          <a:xfrm>
            <a:off x="7943587" y="248401"/>
            <a:ext cx="4006932" cy="31287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91D5AAFF-3467-AA47-8680-FAABD61241DB}"/>
              </a:ext>
            </a:extLst>
          </p:cNvPr>
          <p:cNvSpPr/>
          <p:nvPr userDrawn="1"/>
        </p:nvSpPr>
        <p:spPr>
          <a:xfrm>
            <a:off x="3808141" y="3480816"/>
            <a:ext cx="4006932" cy="31287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3FA5D0DE-162E-B247-8568-AF03F5D9242A}"/>
              </a:ext>
            </a:extLst>
          </p:cNvPr>
          <p:cNvSpPr/>
          <p:nvPr userDrawn="1"/>
        </p:nvSpPr>
        <p:spPr>
          <a:xfrm>
            <a:off x="7943587" y="3480816"/>
            <a:ext cx="4006932" cy="31287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ijdelijke aanduiding voor afbeelding 4">
            <a:extLst>
              <a:ext uri="{FF2B5EF4-FFF2-40B4-BE49-F238E27FC236}">
                <a16:creationId xmlns:a16="http://schemas.microsoft.com/office/drawing/2014/main" id="{08A1C972-7D66-8340-AF78-97C0CB7608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08140" y="248400"/>
            <a:ext cx="4006932" cy="3128784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16" name="Tijdelijke aanduiding voor afbeelding 4">
            <a:extLst>
              <a:ext uri="{FF2B5EF4-FFF2-40B4-BE49-F238E27FC236}">
                <a16:creationId xmlns:a16="http://schemas.microsoft.com/office/drawing/2014/main" id="{FFB57379-E127-B747-B9AD-F1C715174A7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43586" y="248400"/>
            <a:ext cx="4006932" cy="3128784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17" name="Tijdelijke aanduiding voor afbeelding 4">
            <a:extLst>
              <a:ext uri="{FF2B5EF4-FFF2-40B4-BE49-F238E27FC236}">
                <a16:creationId xmlns:a16="http://schemas.microsoft.com/office/drawing/2014/main" id="{E82AB822-1C24-C745-80A8-0D6DC69A56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08140" y="3480815"/>
            <a:ext cx="4006932" cy="3128784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18" name="Tijdelijke aanduiding voor afbeelding 4">
            <a:extLst>
              <a:ext uri="{FF2B5EF4-FFF2-40B4-BE49-F238E27FC236}">
                <a16:creationId xmlns:a16="http://schemas.microsoft.com/office/drawing/2014/main" id="{10331B6F-C03A-634A-8DD4-83FF457AEA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3586" y="3480815"/>
            <a:ext cx="4006932" cy="3128784"/>
          </a:xfrm>
        </p:spPr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929288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g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1147878"/>
          </a:xfrm>
        </p:spPr>
        <p:txBody>
          <a:bodyPr wrap="square" lIns="90000" anchor="t">
            <a:spAutoFit/>
          </a:bodyPr>
          <a:lstStyle>
            <a:lvl1pPr algn="l">
              <a:defRPr sz="38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07B5713-500E-E14C-BE47-1BD8C7B28D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20" y="6000420"/>
            <a:ext cx="1599098" cy="60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982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e - Titeldia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A8634B60-F5C8-344B-8AD6-5DDCD46D133E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EB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00D8227-B769-4343-9F50-359734D4A6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0093"/>
          <a:stretch/>
        </p:blipFill>
        <p:spPr>
          <a:xfrm>
            <a:off x="4499561" y="467999"/>
            <a:ext cx="4694299" cy="614160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B2ED87D8-0431-AD41-B828-F5C0A303B207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12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e - Titeldia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A8634B60-F5C8-344B-8AD6-5DDCD46D133E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EB5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61CC420-1C65-0A42-8A0D-732A33572E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8017" y="603976"/>
            <a:ext cx="4435966" cy="569123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B2ED87D8-0431-AD41-B828-F5C0A303B207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6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n - Titeldi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C045EF81-ED25-014C-8B2F-C95E0F539D59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9F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091400E-8947-6546-80AE-C487BC6E78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016"/>
          <a:stretch/>
        </p:blipFill>
        <p:spPr>
          <a:xfrm>
            <a:off x="3117315" y="468001"/>
            <a:ext cx="5957369" cy="61416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5FA398D1-695D-9742-8FB7-4503122DE797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</p:spTree>
    <p:extLst>
      <p:ext uri="{BB962C8B-B14F-4D97-AF65-F5344CB8AC3E}">
        <p14:creationId xmlns:p14="http://schemas.microsoft.com/office/powerpoint/2010/main" val="2456393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n - Titeldi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C045EF81-ED25-014C-8B2F-C95E0F539D59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9F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3903788-5B90-3143-A2A9-FABB038127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2914"/>
          <a:stretch/>
        </p:blipFill>
        <p:spPr>
          <a:xfrm>
            <a:off x="4676922" y="468000"/>
            <a:ext cx="3460081" cy="61416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5FA398D1-695D-9742-8FB7-4503122DE797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</p:spTree>
    <p:extLst>
      <p:ext uri="{BB962C8B-B14F-4D97-AF65-F5344CB8AC3E}">
        <p14:creationId xmlns:p14="http://schemas.microsoft.com/office/powerpoint/2010/main" val="1693506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n - Titeldia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C045EF81-ED25-014C-8B2F-C95E0F539D59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9F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D433B88-8CFA-0F42-892F-F7F96FD490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4040"/>
          <a:stretch/>
        </p:blipFill>
        <p:spPr>
          <a:xfrm>
            <a:off x="3773347" y="468001"/>
            <a:ext cx="3945151" cy="61416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5FA398D1-695D-9742-8FB7-4503122DE797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</p:spTree>
    <p:extLst>
      <p:ext uri="{BB962C8B-B14F-4D97-AF65-F5344CB8AC3E}">
        <p14:creationId xmlns:p14="http://schemas.microsoft.com/office/powerpoint/2010/main" val="3586364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en - Titeldia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C045EF81-ED25-014C-8B2F-C95E0F539D59}"/>
              </a:ext>
            </a:extLst>
          </p:cNvPr>
          <p:cNvSpPr/>
          <p:nvPr userDrawn="1"/>
        </p:nvSpPr>
        <p:spPr>
          <a:xfrm>
            <a:off x="250520" y="248400"/>
            <a:ext cx="11700000" cy="6361200"/>
          </a:xfrm>
          <a:prstGeom prst="rect">
            <a:avLst/>
          </a:prstGeom>
          <a:solidFill>
            <a:srgbClr val="9F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D71ED4F-A80A-D64D-A48D-648254A5EC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579"/>
          <a:stretch/>
        </p:blipFill>
        <p:spPr>
          <a:xfrm>
            <a:off x="3521541" y="468000"/>
            <a:ext cx="5652000" cy="61416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2DA69E-9429-C44A-9AE5-A2E86DB7D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00" y="468000"/>
            <a:ext cx="5652000" cy="1536639"/>
          </a:xfrm>
        </p:spPr>
        <p:txBody>
          <a:bodyPr lIns="90000" anchor="t">
            <a:spAutoFit/>
          </a:bodyPr>
          <a:lstStyle>
            <a:lvl1pPr algn="l">
              <a:defRPr sz="5200"/>
            </a:lvl1pPr>
          </a:lstStyle>
          <a:p>
            <a:r>
              <a:rPr lang="nl-NL" dirty="0"/>
              <a:t>Klik om stijl te bewerken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2977-D6CD-6A47-BAE7-DC863CF803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946" y="5686035"/>
            <a:ext cx="1599097" cy="60918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5FA398D1-695D-9742-8FB7-4503122DE797}"/>
              </a:ext>
            </a:extLst>
          </p:cNvPr>
          <p:cNvSpPr txBox="1"/>
          <p:nvPr userDrawn="1"/>
        </p:nvSpPr>
        <p:spPr>
          <a:xfrm>
            <a:off x="468000" y="5751778"/>
            <a:ext cx="22862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Het mooiste wat je </a:t>
            </a:r>
            <a:b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</a:br>
            <a:r>
              <a:rPr lang="nl-NL" sz="1700" b="1" i="0" kern="1200" dirty="0">
                <a:solidFill>
                  <a:srgbClr val="53388E"/>
                </a:solidFill>
                <a:effectLst/>
                <a:latin typeface="Zilla Slab SemiBold" pitchFamily="2" charset="77"/>
                <a:ea typeface="Zilla Slab SemiBold" pitchFamily="2" charset="77"/>
                <a:cs typeface="+mn-cs"/>
              </a:rPr>
              <a:t>kunt worden, is jezelf!</a:t>
            </a:r>
          </a:p>
        </p:txBody>
      </p:sp>
    </p:spTree>
    <p:extLst>
      <p:ext uri="{BB962C8B-B14F-4D97-AF65-F5344CB8AC3E}">
        <p14:creationId xmlns:p14="http://schemas.microsoft.com/office/powerpoint/2010/main" val="1954404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46B4B66-5CDC-874A-809E-B379DD163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69AD06-41B6-374A-8CD1-E819B3249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75A58CC-3327-B64D-BCCA-F1F9A67A34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9E7D3-F71F-414B-B543-CC8E8CDE0081}" type="datetimeFigureOut">
              <a:rPr lang="nl-NL" smtClean="0"/>
              <a:t>01-02-2022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0B7DABC-0E2F-7E40-86C8-44E3461054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BB4F11C-6F03-BD44-9837-2DF9A7069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AB4D5-23B6-2C41-8C36-03975C1676E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287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77" r:id="rId2"/>
    <p:sldLayoutId id="2147483781" r:id="rId3"/>
    <p:sldLayoutId id="2147483786" r:id="rId4"/>
    <p:sldLayoutId id="2147483787" r:id="rId5"/>
    <p:sldLayoutId id="2147483771" r:id="rId6"/>
    <p:sldLayoutId id="2147483780" r:id="rId7"/>
    <p:sldLayoutId id="2147483784" r:id="rId8"/>
    <p:sldLayoutId id="2147483785" r:id="rId9"/>
    <p:sldLayoutId id="2147483772" r:id="rId10"/>
    <p:sldLayoutId id="2147483776" r:id="rId11"/>
    <p:sldLayoutId id="2147483783" r:id="rId12"/>
    <p:sldLayoutId id="2147483775" r:id="rId13"/>
    <p:sldLayoutId id="2147483774" r:id="rId14"/>
    <p:sldLayoutId id="2147483779" r:id="rId15"/>
    <p:sldLayoutId id="2147483778" r:id="rId16"/>
    <p:sldLayoutId id="2147483782" r:id="rId17"/>
    <p:sldLayoutId id="2147483756" r:id="rId18"/>
    <p:sldLayoutId id="2147483760" r:id="rId19"/>
    <p:sldLayoutId id="2147483763" r:id="rId20"/>
    <p:sldLayoutId id="2147483767" r:id="rId21"/>
    <p:sldLayoutId id="2147483757" r:id="rId22"/>
    <p:sldLayoutId id="2147483761" r:id="rId23"/>
    <p:sldLayoutId id="2147483764" r:id="rId24"/>
    <p:sldLayoutId id="2147483769" r:id="rId25"/>
    <p:sldLayoutId id="2147483758" r:id="rId26"/>
    <p:sldLayoutId id="2147483762" r:id="rId27"/>
    <p:sldLayoutId id="2147483765" r:id="rId28"/>
    <p:sldLayoutId id="2147483768" r:id="rId29"/>
    <p:sldLayoutId id="2147483759" r:id="rId30"/>
    <p:sldLayoutId id="2147483766" r:id="rId31"/>
    <p:sldLayoutId id="2147483773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3388E"/>
          </a:solidFill>
          <a:latin typeface="Zilla Slab SemiBold" pitchFamily="2" charset="77"/>
          <a:ea typeface="Zilla Slab SemiBold" pitchFamily="2" charset="7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>
          <a:solidFill>
            <a:srgbClr val="53388E"/>
          </a:solidFill>
          <a:latin typeface="Zilla Slab SemiBold" pitchFamily="2" charset="77"/>
          <a:ea typeface="Zilla Slab SemiBold" pitchFamily="2" charset="77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i="0" kern="1200">
          <a:solidFill>
            <a:srgbClr val="53388E"/>
          </a:solidFill>
          <a:latin typeface="Zilla Slab SemiBold" pitchFamily="2" charset="77"/>
          <a:ea typeface="Zilla Slab SemiBold" pitchFamily="2" charset="77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i="0" kern="1200">
          <a:solidFill>
            <a:srgbClr val="53388E"/>
          </a:solidFill>
          <a:latin typeface="Zilla Slab SemiBold" pitchFamily="2" charset="77"/>
          <a:ea typeface="Zilla Slab SemiBold" pitchFamily="2" charset="77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>
          <a:solidFill>
            <a:srgbClr val="53388E"/>
          </a:solidFill>
          <a:latin typeface="Zilla Slab SemiBold" pitchFamily="2" charset="77"/>
          <a:ea typeface="Zilla Slab SemiBold" pitchFamily="2" charset="77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>
          <a:solidFill>
            <a:srgbClr val="53388E"/>
          </a:solidFill>
          <a:latin typeface="Zilla Slab SemiBold" pitchFamily="2" charset="77"/>
          <a:ea typeface="Zilla Slab SemiBold" pitchFamily="2" charset="77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346EE04A-A8EA-7C4B-8A6A-F375EB5AA7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van </a:t>
            </a:r>
            <a:br>
              <a:rPr lang="nl-NL" dirty="0"/>
            </a:br>
            <a:r>
              <a:rPr lang="nl-NL" dirty="0"/>
              <a:t>de presentatie</a:t>
            </a:r>
          </a:p>
        </p:txBody>
      </p:sp>
    </p:spTree>
    <p:extLst>
      <p:ext uri="{BB962C8B-B14F-4D97-AF65-F5344CB8AC3E}">
        <p14:creationId xmlns:p14="http://schemas.microsoft.com/office/powerpoint/2010/main" val="2198619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219872F-7513-244A-871E-7576468A20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8368E0CA-1D7E-1C4E-B44B-5826B96B77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89864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219872F-7513-244A-871E-7576468A20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CEA40721-10BE-E843-B606-AEFC808BBC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67DC52D-F61E-3D4F-8671-5EB02F550D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89389F0-C7F3-5143-AF57-A406CC9C9E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30BFD545-53A7-A545-A6A5-6871BAA90C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913353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9A6ABB-0805-0645-A7F7-95D6D00421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Inhoud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40390B2-34CE-CD46-81B9-3DDA9F1BCC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kindertijd</a:t>
            </a:r>
          </a:p>
          <a:p>
            <a:r>
              <a:rPr lang="nl-NL" dirty="0"/>
              <a:t>Ontwikkeling van het kind</a:t>
            </a:r>
          </a:p>
          <a:p>
            <a:r>
              <a:rPr lang="nl-NL" dirty="0"/>
              <a:t>Opvoedingsstijlen</a:t>
            </a:r>
          </a:p>
          <a:p>
            <a:r>
              <a:rPr lang="nl-NL" dirty="0"/>
              <a:t>Persoonlijke aandacht</a:t>
            </a:r>
          </a:p>
          <a:p>
            <a:r>
              <a:rPr lang="nl-NL" dirty="0"/>
              <a:t>Jouw kind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7738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848E4FA-5174-ED4A-8335-8B120422BF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van</a:t>
            </a:r>
            <a:br>
              <a:rPr lang="nl-NL" dirty="0"/>
            </a:br>
            <a:r>
              <a:rPr lang="nl-NL" dirty="0"/>
              <a:t>het hoofdstuk</a:t>
            </a:r>
          </a:p>
        </p:txBody>
      </p:sp>
    </p:spTree>
    <p:extLst>
      <p:ext uri="{BB962C8B-B14F-4D97-AF65-F5344CB8AC3E}">
        <p14:creationId xmlns:p14="http://schemas.microsoft.com/office/powerpoint/2010/main" val="1502641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881D250-9DBF-3D47-9994-3FA93F74D0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69178E0-15A3-224D-B2A4-CFB0DC980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r>
              <a:rPr lang="nl-NL" dirty="0" err="1"/>
              <a:t>Vivamus</a:t>
            </a:r>
            <a:r>
              <a:rPr lang="nl-NL" dirty="0"/>
              <a:t> </a:t>
            </a:r>
            <a:r>
              <a:rPr lang="nl-NL" dirty="0" err="1"/>
              <a:t>ligula</a:t>
            </a:r>
            <a:r>
              <a:rPr lang="nl-NL" dirty="0"/>
              <a:t> </a:t>
            </a:r>
            <a:r>
              <a:rPr lang="nl-NL" dirty="0" err="1"/>
              <a:t>metus</a:t>
            </a:r>
            <a:r>
              <a:rPr lang="nl-NL" dirty="0"/>
              <a:t>, </a:t>
            </a:r>
            <a:r>
              <a:rPr lang="nl-NL" dirty="0" err="1"/>
              <a:t>porta</a:t>
            </a:r>
            <a:r>
              <a:rPr lang="nl-NL" dirty="0"/>
              <a:t> at </a:t>
            </a:r>
            <a:r>
              <a:rPr lang="nl-NL" dirty="0" err="1"/>
              <a:t>tincidunt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/>
              <a:t>venenatis</a:t>
            </a:r>
            <a:r>
              <a:rPr lang="nl-NL" dirty="0"/>
              <a:t> at </a:t>
            </a:r>
            <a:r>
              <a:rPr lang="nl-NL" dirty="0" err="1"/>
              <a:t>arcu</a:t>
            </a:r>
            <a:r>
              <a:rPr lang="nl-NL" dirty="0"/>
              <a:t>. In </a:t>
            </a:r>
            <a:r>
              <a:rPr lang="nl-NL" dirty="0" err="1"/>
              <a:t>scelerisque</a:t>
            </a:r>
            <a:r>
              <a:rPr lang="nl-NL" dirty="0"/>
              <a:t> gravida </a:t>
            </a:r>
            <a:r>
              <a:rPr lang="nl-NL" dirty="0" err="1"/>
              <a:t>nisl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mollis</a:t>
            </a:r>
            <a:r>
              <a:rPr lang="nl-NL" dirty="0"/>
              <a:t>. </a:t>
            </a:r>
            <a:r>
              <a:rPr lang="nl-NL" dirty="0" err="1"/>
              <a:t>Aliquam</a:t>
            </a:r>
            <a:r>
              <a:rPr lang="nl-NL" dirty="0"/>
              <a:t> eros </a:t>
            </a:r>
            <a:r>
              <a:rPr lang="nl-NL" dirty="0" err="1"/>
              <a:t>elit</a:t>
            </a:r>
            <a:r>
              <a:rPr lang="nl-NL" dirty="0"/>
              <a:t>, </a:t>
            </a:r>
            <a:r>
              <a:rPr lang="nl-NL" dirty="0" err="1"/>
              <a:t>hendrerit</a:t>
            </a:r>
            <a:r>
              <a:rPr lang="nl-NL" dirty="0"/>
              <a:t> vel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pulvinar</a:t>
            </a:r>
            <a:r>
              <a:rPr lang="nl-NL" dirty="0"/>
              <a:t>, </a:t>
            </a:r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/>
              <a:t>scelerisque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. Nam in </a:t>
            </a:r>
            <a:r>
              <a:rPr lang="nl-NL" dirty="0" err="1"/>
              <a:t>euismod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. Vestibulum in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luctus</a:t>
            </a:r>
            <a:r>
              <a:rPr lang="nl-NL" dirty="0"/>
              <a:t>, </a:t>
            </a:r>
            <a:r>
              <a:rPr lang="nl-NL" dirty="0" err="1"/>
              <a:t>sagittis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 vel, </a:t>
            </a:r>
            <a:r>
              <a:rPr lang="nl-NL" dirty="0" err="1"/>
              <a:t>consequat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. </a:t>
            </a:r>
          </a:p>
          <a:p>
            <a:pPr marL="0" indent="0">
              <a:buNone/>
            </a:pPr>
            <a:r>
              <a:rPr lang="nl-NL" dirty="0" err="1"/>
              <a:t>Quisque</a:t>
            </a:r>
            <a:r>
              <a:rPr lang="nl-NL" dirty="0"/>
              <a:t> </a:t>
            </a:r>
            <a:r>
              <a:rPr lang="nl-NL" dirty="0" err="1"/>
              <a:t>feugiat</a:t>
            </a:r>
            <a:r>
              <a:rPr lang="nl-NL" dirty="0"/>
              <a:t>, </a:t>
            </a:r>
            <a:r>
              <a:rPr lang="nl-NL" dirty="0" err="1"/>
              <a:t>neque</a:t>
            </a:r>
            <a:r>
              <a:rPr lang="nl-NL" dirty="0"/>
              <a:t> in </a:t>
            </a:r>
            <a:r>
              <a:rPr lang="nl-NL" dirty="0" err="1"/>
              <a:t>laoreet</a:t>
            </a:r>
            <a:r>
              <a:rPr lang="nl-NL" dirty="0"/>
              <a:t> </a:t>
            </a:r>
            <a:r>
              <a:rPr lang="nl-NL" dirty="0" err="1"/>
              <a:t>interdum</a:t>
            </a:r>
            <a:r>
              <a:rPr lang="nl-NL" dirty="0"/>
              <a:t>, ex </a:t>
            </a:r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vitae auctor </a:t>
            </a:r>
            <a:r>
              <a:rPr lang="nl-NL" dirty="0" err="1"/>
              <a:t>arcu</a:t>
            </a:r>
            <a:r>
              <a:rPr lang="nl-NL" dirty="0"/>
              <a:t> </a:t>
            </a:r>
            <a:r>
              <a:rPr lang="nl-NL" dirty="0" err="1"/>
              <a:t>purus</a:t>
            </a:r>
            <a:r>
              <a:rPr lang="nl-NL" dirty="0"/>
              <a:t> et </a:t>
            </a:r>
            <a:r>
              <a:rPr lang="nl-NL" dirty="0" err="1"/>
              <a:t>quam</a:t>
            </a:r>
            <a:r>
              <a:rPr lang="nl-NL" dirty="0"/>
              <a:t>. </a:t>
            </a:r>
            <a:r>
              <a:rPr lang="nl-NL" dirty="0" err="1"/>
              <a:t>Cras</a:t>
            </a:r>
            <a:r>
              <a:rPr lang="nl-NL" dirty="0"/>
              <a:t> </a:t>
            </a:r>
            <a:r>
              <a:rPr lang="nl-NL" dirty="0" err="1"/>
              <a:t>quis</a:t>
            </a:r>
            <a:r>
              <a:rPr lang="nl-NL" dirty="0"/>
              <a:t> </a:t>
            </a:r>
            <a:r>
              <a:rPr lang="nl-NL" dirty="0" err="1"/>
              <a:t>finibus</a:t>
            </a:r>
            <a:r>
              <a:rPr lang="nl-NL" dirty="0"/>
              <a:t> mi. </a:t>
            </a:r>
            <a:r>
              <a:rPr lang="nl-NL" dirty="0" err="1"/>
              <a:t>Cras</a:t>
            </a:r>
            <a:r>
              <a:rPr lang="nl-NL" dirty="0"/>
              <a:t> </a:t>
            </a:r>
            <a:r>
              <a:rPr lang="nl-NL" dirty="0" err="1"/>
              <a:t>mattis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 </a:t>
            </a:r>
            <a:r>
              <a:rPr lang="nl-NL" dirty="0" err="1"/>
              <a:t>quis</a:t>
            </a:r>
            <a:r>
              <a:rPr lang="nl-NL" dirty="0"/>
              <a:t> eros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molestie</a:t>
            </a:r>
            <a:r>
              <a:rPr lang="nl-NL" dirty="0"/>
              <a:t>. </a:t>
            </a:r>
            <a:r>
              <a:rPr lang="nl-NL" dirty="0" err="1"/>
              <a:t>Praesent</a:t>
            </a:r>
            <a:r>
              <a:rPr lang="nl-NL" dirty="0"/>
              <a:t> </a:t>
            </a:r>
            <a:r>
              <a:rPr lang="nl-NL" dirty="0" err="1"/>
              <a:t>suscipit</a:t>
            </a:r>
            <a:r>
              <a:rPr lang="nl-NL" dirty="0"/>
              <a:t> </a:t>
            </a:r>
            <a:r>
              <a:rPr lang="nl-NL" dirty="0" err="1"/>
              <a:t>leo</a:t>
            </a:r>
            <a:r>
              <a:rPr lang="nl-NL" dirty="0"/>
              <a:t> et </a:t>
            </a:r>
            <a:r>
              <a:rPr lang="nl-NL" dirty="0" err="1"/>
              <a:t>urna</a:t>
            </a:r>
            <a:r>
              <a:rPr lang="nl-NL" dirty="0"/>
              <a:t> gravida,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congue</a:t>
            </a:r>
            <a:r>
              <a:rPr lang="nl-NL" dirty="0"/>
              <a:t> </a:t>
            </a:r>
            <a:r>
              <a:rPr lang="nl-NL" dirty="0" err="1"/>
              <a:t>nisi</a:t>
            </a:r>
            <a:r>
              <a:rPr lang="nl-NL" dirty="0"/>
              <a:t> </a:t>
            </a:r>
            <a:r>
              <a:rPr lang="nl-NL" dirty="0" err="1"/>
              <a:t>laoreet</a:t>
            </a:r>
            <a:r>
              <a:rPr lang="nl-NL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6563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219872F-7513-244A-871E-7576468A20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8368E0CA-1D7E-1C4E-B44B-5826B96B77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91231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219872F-7513-244A-871E-7576468A20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CEA40721-10BE-E843-B606-AEFC808BBC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67DC52D-F61E-3D4F-8671-5EB02F550D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89389F0-C7F3-5143-AF57-A406CC9C9E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30BFD545-53A7-A545-A6A5-6871BAA90C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632227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9A6ABB-0805-0645-A7F7-95D6D00421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Inhoud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40390B2-34CE-CD46-81B9-3DDA9F1BCC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kindertijd</a:t>
            </a:r>
          </a:p>
          <a:p>
            <a:r>
              <a:rPr lang="nl-NL" dirty="0"/>
              <a:t>Ontwikkeling van het kind</a:t>
            </a:r>
          </a:p>
          <a:p>
            <a:r>
              <a:rPr lang="nl-NL" dirty="0"/>
              <a:t>Opvoedingsstijlen</a:t>
            </a:r>
          </a:p>
          <a:p>
            <a:r>
              <a:rPr lang="nl-NL" dirty="0"/>
              <a:t>Persoonlijke aandacht</a:t>
            </a:r>
          </a:p>
          <a:p>
            <a:r>
              <a:rPr lang="nl-NL" dirty="0"/>
              <a:t>Jouw kind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502173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848E4FA-5174-ED4A-8335-8B120422BF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van</a:t>
            </a:r>
            <a:br>
              <a:rPr lang="nl-NL" dirty="0"/>
            </a:br>
            <a:r>
              <a:rPr lang="nl-NL" dirty="0"/>
              <a:t>het hoofdstuk</a:t>
            </a:r>
          </a:p>
        </p:txBody>
      </p:sp>
    </p:spTree>
    <p:extLst>
      <p:ext uri="{BB962C8B-B14F-4D97-AF65-F5344CB8AC3E}">
        <p14:creationId xmlns:p14="http://schemas.microsoft.com/office/powerpoint/2010/main" val="1192290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881D250-9DBF-3D47-9994-3FA93F74D0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69178E0-15A3-224D-B2A4-CFB0DC980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r>
              <a:rPr lang="nl-NL" dirty="0" err="1"/>
              <a:t>Vivamus</a:t>
            </a:r>
            <a:r>
              <a:rPr lang="nl-NL" dirty="0"/>
              <a:t> </a:t>
            </a:r>
            <a:r>
              <a:rPr lang="nl-NL" dirty="0" err="1"/>
              <a:t>ligula</a:t>
            </a:r>
            <a:r>
              <a:rPr lang="nl-NL" dirty="0"/>
              <a:t> </a:t>
            </a:r>
            <a:r>
              <a:rPr lang="nl-NL" dirty="0" err="1"/>
              <a:t>metus</a:t>
            </a:r>
            <a:r>
              <a:rPr lang="nl-NL" dirty="0"/>
              <a:t>, </a:t>
            </a:r>
            <a:r>
              <a:rPr lang="nl-NL" dirty="0" err="1"/>
              <a:t>porta</a:t>
            </a:r>
            <a:r>
              <a:rPr lang="nl-NL" dirty="0"/>
              <a:t> at </a:t>
            </a:r>
            <a:r>
              <a:rPr lang="nl-NL" dirty="0" err="1"/>
              <a:t>tincidunt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/>
              <a:t>venenatis</a:t>
            </a:r>
            <a:r>
              <a:rPr lang="nl-NL" dirty="0"/>
              <a:t> at </a:t>
            </a:r>
            <a:r>
              <a:rPr lang="nl-NL" dirty="0" err="1"/>
              <a:t>arcu</a:t>
            </a:r>
            <a:r>
              <a:rPr lang="nl-NL" dirty="0"/>
              <a:t>. In </a:t>
            </a:r>
            <a:r>
              <a:rPr lang="nl-NL" dirty="0" err="1"/>
              <a:t>scelerisque</a:t>
            </a:r>
            <a:r>
              <a:rPr lang="nl-NL" dirty="0"/>
              <a:t> gravida </a:t>
            </a:r>
            <a:r>
              <a:rPr lang="nl-NL" dirty="0" err="1"/>
              <a:t>nisl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mollis</a:t>
            </a:r>
            <a:r>
              <a:rPr lang="nl-NL" dirty="0"/>
              <a:t>. </a:t>
            </a:r>
            <a:r>
              <a:rPr lang="nl-NL" dirty="0" err="1"/>
              <a:t>Aliquam</a:t>
            </a:r>
            <a:r>
              <a:rPr lang="nl-NL" dirty="0"/>
              <a:t> eros </a:t>
            </a:r>
            <a:r>
              <a:rPr lang="nl-NL" dirty="0" err="1"/>
              <a:t>elit</a:t>
            </a:r>
            <a:r>
              <a:rPr lang="nl-NL" dirty="0"/>
              <a:t>, </a:t>
            </a:r>
            <a:r>
              <a:rPr lang="nl-NL" dirty="0" err="1"/>
              <a:t>hendrerit</a:t>
            </a:r>
            <a:r>
              <a:rPr lang="nl-NL" dirty="0"/>
              <a:t> vel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pulvinar</a:t>
            </a:r>
            <a:r>
              <a:rPr lang="nl-NL" dirty="0"/>
              <a:t>, </a:t>
            </a:r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/>
              <a:t>scelerisque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. Nam in </a:t>
            </a:r>
            <a:r>
              <a:rPr lang="nl-NL" dirty="0" err="1"/>
              <a:t>euismod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. Vestibulum in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luctus</a:t>
            </a:r>
            <a:r>
              <a:rPr lang="nl-NL" dirty="0"/>
              <a:t>, </a:t>
            </a:r>
            <a:r>
              <a:rPr lang="nl-NL" dirty="0" err="1"/>
              <a:t>sagittis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 vel, </a:t>
            </a:r>
            <a:r>
              <a:rPr lang="nl-NL" dirty="0" err="1"/>
              <a:t>consequat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. </a:t>
            </a:r>
          </a:p>
          <a:p>
            <a:pPr marL="0" indent="0">
              <a:buNone/>
            </a:pPr>
            <a:r>
              <a:rPr lang="nl-NL" dirty="0" err="1"/>
              <a:t>Quisque</a:t>
            </a:r>
            <a:r>
              <a:rPr lang="nl-NL" dirty="0"/>
              <a:t> </a:t>
            </a:r>
            <a:r>
              <a:rPr lang="nl-NL" dirty="0" err="1"/>
              <a:t>feugiat</a:t>
            </a:r>
            <a:r>
              <a:rPr lang="nl-NL" dirty="0"/>
              <a:t>, </a:t>
            </a:r>
            <a:r>
              <a:rPr lang="nl-NL" dirty="0" err="1"/>
              <a:t>neque</a:t>
            </a:r>
            <a:r>
              <a:rPr lang="nl-NL" dirty="0"/>
              <a:t> in </a:t>
            </a:r>
            <a:r>
              <a:rPr lang="nl-NL" dirty="0" err="1"/>
              <a:t>laoreet</a:t>
            </a:r>
            <a:r>
              <a:rPr lang="nl-NL" dirty="0"/>
              <a:t> </a:t>
            </a:r>
            <a:r>
              <a:rPr lang="nl-NL" dirty="0" err="1"/>
              <a:t>interdum</a:t>
            </a:r>
            <a:r>
              <a:rPr lang="nl-NL" dirty="0"/>
              <a:t>, ex </a:t>
            </a:r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vitae auctor </a:t>
            </a:r>
            <a:r>
              <a:rPr lang="nl-NL" dirty="0" err="1"/>
              <a:t>arcu</a:t>
            </a:r>
            <a:r>
              <a:rPr lang="nl-NL" dirty="0"/>
              <a:t> </a:t>
            </a:r>
            <a:r>
              <a:rPr lang="nl-NL" dirty="0" err="1"/>
              <a:t>purus</a:t>
            </a:r>
            <a:r>
              <a:rPr lang="nl-NL" dirty="0"/>
              <a:t> et </a:t>
            </a:r>
            <a:r>
              <a:rPr lang="nl-NL" dirty="0" err="1"/>
              <a:t>quam</a:t>
            </a:r>
            <a:r>
              <a:rPr lang="nl-NL" dirty="0"/>
              <a:t>. </a:t>
            </a:r>
            <a:r>
              <a:rPr lang="nl-NL" dirty="0" err="1"/>
              <a:t>Cras</a:t>
            </a:r>
            <a:r>
              <a:rPr lang="nl-NL" dirty="0"/>
              <a:t> </a:t>
            </a:r>
            <a:r>
              <a:rPr lang="nl-NL" dirty="0" err="1"/>
              <a:t>quis</a:t>
            </a:r>
            <a:r>
              <a:rPr lang="nl-NL" dirty="0"/>
              <a:t> </a:t>
            </a:r>
            <a:r>
              <a:rPr lang="nl-NL" dirty="0" err="1"/>
              <a:t>finibus</a:t>
            </a:r>
            <a:r>
              <a:rPr lang="nl-NL" dirty="0"/>
              <a:t> mi. </a:t>
            </a:r>
            <a:r>
              <a:rPr lang="nl-NL" dirty="0" err="1"/>
              <a:t>Cras</a:t>
            </a:r>
            <a:r>
              <a:rPr lang="nl-NL" dirty="0"/>
              <a:t> </a:t>
            </a:r>
            <a:r>
              <a:rPr lang="nl-NL" dirty="0" err="1"/>
              <a:t>mattis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 </a:t>
            </a:r>
            <a:r>
              <a:rPr lang="nl-NL" dirty="0" err="1"/>
              <a:t>quis</a:t>
            </a:r>
            <a:r>
              <a:rPr lang="nl-NL" dirty="0"/>
              <a:t> eros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molestie</a:t>
            </a:r>
            <a:r>
              <a:rPr lang="nl-NL" dirty="0"/>
              <a:t>. </a:t>
            </a:r>
            <a:r>
              <a:rPr lang="nl-NL" dirty="0" err="1"/>
              <a:t>Praesent</a:t>
            </a:r>
            <a:r>
              <a:rPr lang="nl-NL" dirty="0"/>
              <a:t> </a:t>
            </a:r>
            <a:r>
              <a:rPr lang="nl-NL" dirty="0" err="1"/>
              <a:t>suscipit</a:t>
            </a:r>
            <a:r>
              <a:rPr lang="nl-NL" dirty="0"/>
              <a:t> </a:t>
            </a:r>
            <a:r>
              <a:rPr lang="nl-NL" dirty="0" err="1"/>
              <a:t>leo</a:t>
            </a:r>
            <a:r>
              <a:rPr lang="nl-NL" dirty="0"/>
              <a:t> et </a:t>
            </a:r>
            <a:r>
              <a:rPr lang="nl-NL" dirty="0" err="1"/>
              <a:t>urna</a:t>
            </a:r>
            <a:r>
              <a:rPr lang="nl-NL" dirty="0"/>
              <a:t> gravida,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congue</a:t>
            </a:r>
            <a:r>
              <a:rPr lang="nl-NL" dirty="0"/>
              <a:t> </a:t>
            </a:r>
            <a:r>
              <a:rPr lang="nl-NL" dirty="0" err="1"/>
              <a:t>nisi</a:t>
            </a:r>
            <a:r>
              <a:rPr lang="nl-NL" dirty="0"/>
              <a:t> </a:t>
            </a:r>
            <a:r>
              <a:rPr lang="nl-NL" dirty="0" err="1"/>
              <a:t>laoreet</a:t>
            </a:r>
            <a:r>
              <a:rPr lang="nl-NL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28980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9A6ABB-0805-0645-A7F7-95D6D0042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80" y="468000"/>
            <a:ext cx="3660160" cy="621517"/>
          </a:xfrm>
        </p:spPr>
        <p:txBody>
          <a:bodyPr/>
          <a:lstStyle/>
          <a:p>
            <a:r>
              <a:rPr lang="nl-NL" dirty="0"/>
              <a:t>Inhoud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40390B2-34CE-CD46-81B9-3DDA9F1BCC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kindertijd</a:t>
            </a:r>
          </a:p>
          <a:p>
            <a:r>
              <a:rPr lang="nl-NL" dirty="0"/>
              <a:t>Ontwikkeling van het kind</a:t>
            </a:r>
          </a:p>
          <a:p>
            <a:r>
              <a:rPr lang="nl-NL" dirty="0"/>
              <a:t>Opvoedingsstijlen</a:t>
            </a:r>
          </a:p>
          <a:p>
            <a:r>
              <a:rPr lang="nl-NL" dirty="0"/>
              <a:t>Persoonlijke aandacht</a:t>
            </a:r>
          </a:p>
          <a:p>
            <a:r>
              <a:rPr lang="nl-NL" dirty="0"/>
              <a:t>Jouw kind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87638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219872F-7513-244A-871E-7576468A20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8368E0CA-1D7E-1C4E-B44B-5826B96B77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61113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219872F-7513-244A-871E-7576468A20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CEA40721-10BE-E843-B606-AEFC808BBC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67DC52D-F61E-3D4F-8671-5EB02F550D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89389F0-C7F3-5143-AF57-A406CC9C9E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30BFD545-53A7-A545-A6A5-6871BAA90C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4829234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8F94FF5A-0C21-DE4A-9B2D-BC3BC00A0A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</p:spTree>
    <p:extLst>
      <p:ext uri="{BB962C8B-B14F-4D97-AF65-F5344CB8AC3E}">
        <p14:creationId xmlns:p14="http://schemas.microsoft.com/office/powerpoint/2010/main" val="2718458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848E4FA-5174-ED4A-8335-8B120422BF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van</a:t>
            </a:r>
            <a:br>
              <a:rPr lang="nl-NL" dirty="0"/>
            </a:br>
            <a:r>
              <a:rPr lang="nl-NL" dirty="0"/>
              <a:t>het hoofdstuk</a:t>
            </a:r>
          </a:p>
        </p:txBody>
      </p:sp>
    </p:spTree>
    <p:extLst>
      <p:ext uri="{BB962C8B-B14F-4D97-AF65-F5344CB8AC3E}">
        <p14:creationId xmlns:p14="http://schemas.microsoft.com/office/powerpoint/2010/main" val="3740347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881D250-9DBF-3D47-9994-3FA93F74D0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69178E0-15A3-224D-B2A4-CFB0DC980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r>
              <a:rPr lang="nl-NL" dirty="0" err="1"/>
              <a:t>Vivamus</a:t>
            </a:r>
            <a:r>
              <a:rPr lang="nl-NL" dirty="0"/>
              <a:t> </a:t>
            </a:r>
            <a:r>
              <a:rPr lang="nl-NL" dirty="0" err="1"/>
              <a:t>ligula</a:t>
            </a:r>
            <a:r>
              <a:rPr lang="nl-NL" dirty="0"/>
              <a:t> </a:t>
            </a:r>
            <a:r>
              <a:rPr lang="nl-NL" dirty="0" err="1"/>
              <a:t>metus</a:t>
            </a:r>
            <a:r>
              <a:rPr lang="nl-NL" dirty="0"/>
              <a:t>, </a:t>
            </a:r>
            <a:r>
              <a:rPr lang="nl-NL" dirty="0" err="1"/>
              <a:t>porta</a:t>
            </a:r>
            <a:r>
              <a:rPr lang="nl-NL" dirty="0"/>
              <a:t> at </a:t>
            </a:r>
            <a:r>
              <a:rPr lang="nl-NL" dirty="0" err="1"/>
              <a:t>tincidunt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/>
              <a:t>venenatis</a:t>
            </a:r>
            <a:r>
              <a:rPr lang="nl-NL" dirty="0"/>
              <a:t> at </a:t>
            </a:r>
            <a:r>
              <a:rPr lang="nl-NL" dirty="0" err="1"/>
              <a:t>arcu</a:t>
            </a:r>
            <a:r>
              <a:rPr lang="nl-NL" dirty="0"/>
              <a:t>. In </a:t>
            </a:r>
            <a:r>
              <a:rPr lang="nl-NL" dirty="0" err="1"/>
              <a:t>scelerisque</a:t>
            </a:r>
            <a:r>
              <a:rPr lang="nl-NL" dirty="0"/>
              <a:t> gravida </a:t>
            </a:r>
            <a:r>
              <a:rPr lang="nl-NL" dirty="0" err="1"/>
              <a:t>nisl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mollis</a:t>
            </a:r>
            <a:r>
              <a:rPr lang="nl-NL" dirty="0"/>
              <a:t>. </a:t>
            </a:r>
            <a:r>
              <a:rPr lang="nl-NL" dirty="0" err="1"/>
              <a:t>Aliquam</a:t>
            </a:r>
            <a:r>
              <a:rPr lang="nl-NL" dirty="0"/>
              <a:t> eros </a:t>
            </a:r>
            <a:r>
              <a:rPr lang="nl-NL" dirty="0" err="1"/>
              <a:t>elit</a:t>
            </a:r>
            <a:r>
              <a:rPr lang="nl-NL" dirty="0"/>
              <a:t>, </a:t>
            </a:r>
            <a:r>
              <a:rPr lang="nl-NL" dirty="0" err="1"/>
              <a:t>hendrerit</a:t>
            </a:r>
            <a:r>
              <a:rPr lang="nl-NL" dirty="0"/>
              <a:t> vel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pulvinar</a:t>
            </a:r>
            <a:r>
              <a:rPr lang="nl-NL" dirty="0"/>
              <a:t>, </a:t>
            </a:r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/>
              <a:t>scelerisque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. Nam in </a:t>
            </a:r>
            <a:r>
              <a:rPr lang="nl-NL" dirty="0" err="1"/>
              <a:t>euismod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. Vestibulum in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luctus</a:t>
            </a:r>
            <a:r>
              <a:rPr lang="nl-NL" dirty="0"/>
              <a:t>, </a:t>
            </a:r>
            <a:r>
              <a:rPr lang="nl-NL" dirty="0" err="1"/>
              <a:t>sagittis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 vel, </a:t>
            </a:r>
            <a:r>
              <a:rPr lang="nl-NL" dirty="0" err="1"/>
              <a:t>consequat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. </a:t>
            </a:r>
          </a:p>
          <a:p>
            <a:pPr marL="0" indent="0">
              <a:buNone/>
            </a:pPr>
            <a:r>
              <a:rPr lang="nl-NL" dirty="0" err="1"/>
              <a:t>Quisque</a:t>
            </a:r>
            <a:r>
              <a:rPr lang="nl-NL" dirty="0"/>
              <a:t> </a:t>
            </a:r>
            <a:r>
              <a:rPr lang="nl-NL" dirty="0" err="1"/>
              <a:t>feugiat</a:t>
            </a:r>
            <a:r>
              <a:rPr lang="nl-NL" dirty="0"/>
              <a:t>, </a:t>
            </a:r>
            <a:r>
              <a:rPr lang="nl-NL" dirty="0" err="1"/>
              <a:t>neque</a:t>
            </a:r>
            <a:r>
              <a:rPr lang="nl-NL" dirty="0"/>
              <a:t> in </a:t>
            </a:r>
            <a:r>
              <a:rPr lang="nl-NL" dirty="0" err="1"/>
              <a:t>laoreet</a:t>
            </a:r>
            <a:r>
              <a:rPr lang="nl-NL" dirty="0"/>
              <a:t> </a:t>
            </a:r>
            <a:r>
              <a:rPr lang="nl-NL" dirty="0" err="1"/>
              <a:t>interdum</a:t>
            </a:r>
            <a:r>
              <a:rPr lang="nl-NL" dirty="0"/>
              <a:t>, ex </a:t>
            </a:r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vitae auctor </a:t>
            </a:r>
            <a:r>
              <a:rPr lang="nl-NL" dirty="0" err="1"/>
              <a:t>arcu</a:t>
            </a:r>
            <a:r>
              <a:rPr lang="nl-NL" dirty="0"/>
              <a:t> </a:t>
            </a:r>
            <a:r>
              <a:rPr lang="nl-NL" dirty="0" err="1"/>
              <a:t>purus</a:t>
            </a:r>
            <a:r>
              <a:rPr lang="nl-NL" dirty="0"/>
              <a:t> et </a:t>
            </a:r>
            <a:r>
              <a:rPr lang="nl-NL" dirty="0" err="1"/>
              <a:t>quam</a:t>
            </a:r>
            <a:r>
              <a:rPr lang="nl-NL" dirty="0"/>
              <a:t>. </a:t>
            </a:r>
            <a:r>
              <a:rPr lang="nl-NL" dirty="0" err="1"/>
              <a:t>Cras</a:t>
            </a:r>
            <a:r>
              <a:rPr lang="nl-NL" dirty="0"/>
              <a:t> </a:t>
            </a:r>
            <a:r>
              <a:rPr lang="nl-NL" dirty="0" err="1"/>
              <a:t>quis</a:t>
            </a:r>
            <a:r>
              <a:rPr lang="nl-NL" dirty="0"/>
              <a:t> </a:t>
            </a:r>
            <a:r>
              <a:rPr lang="nl-NL" dirty="0" err="1"/>
              <a:t>finibus</a:t>
            </a:r>
            <a:r>
              <a:rPr lang="nl-NL" dirty="0"/>
              <a:t> mi. </a:t>
            </a:r>
            <a:r>
              <a:rPr lang="nl-NL" dirty="0" err="1"/>
              <a:t>Cras</a:t>
            </a:r>
            <a:r>
              <a:rPr lang="nl-NL" dirty="0"/>
              <a:t> </a:t>
            </a:r>
            <a:r>
              <a:rPr lang="nl-NL" dirty="0" err="1"/>
              <a:t>mattis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 </a:t>
            </a:r>
            <a:r>
              <a:rPr lang="nl-NL" dirty="0" err="1"/>
              <a:t>quis</a:t>
            </a:r>
            <a:r>
              <a:rPr lang="nl-NL" dirty="0"/>
              <a:t> eros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molestie</a:t>
            </a:r>
            <a:r>
              <a:rPr lang="nl-NL" dirty="0"/>
              <a:t>. </a:t>
            </a:r>
            <a:r>
              <a:rPr lang="nl-NL" dirty="0" err="1"/>
              <a:t>Praesent</a:t>
            </a:r>
            <a:r>
              <a:rPr lang="nl-NL" dirty="0"/>
              <a:t> </a:t>
            </a:r>
            <a:r>
              <a:rPr lang="nl-NL" dirty="0" err="1"/>
              <a:t>suscipit</a:t>
            </a:r>
            <a:r>
              <a:rPr lang="nl-NL" dirty="0"/>
              <a:t> </a:t>
            </a:r>
            <a:r>
              <a:rPr lang="nl-NL" dirty="0" err="1"/>
              <a:t>leo</a:t>
            </a:r>
            <a:r>
              <a:rPr lang="nl-NL" dirty="0"/>
              <a:t> et </a:t>
            </a:r>
            <a:r>
              <a:rPr lang="nl-NL" dirty="0" err="1"/>
              <a:t>urna</a:t>
            </a:r>
            <a:r>
              <a:rPr lang="nl-NL" dirty="0"/>
              <a:t> gravida,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congue</a:t>
            </a:r>
            <a:r>
              <a:rPr lang="nl-NL" dirty="0"/>
              <a:t> </a:t>
            </a:r>
            <a:r>
              <a:rPr lang="nl-NL" dirty="0" err="1"/>
              <a:t>nisi</a:t>
            </a:r>
            <a:r>
              <a:rPr lang="nl-NL" dirty="0"/>
              <a:t> </a:t>
            </a:r>
            <a:r>
              <a:rPr lang="nl-NL" dirty="0" err="1"/>
              <a:t>laoreet</a:t>
            </a:r>
            <a:r>
              <a:rPr lang="nl-NL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3912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219872F-7513-244A-871E-7576468A20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8368E0CA-1D7E-1C4E-B44B-5826B96B77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43719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219872F-7513-244A-871E-7576468A20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CEA40721-10BE-E843-B606-AEFC808BBC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67DC52D-F61E-3D4F-8671-5EB02F550D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C89389F0-C7F3-5143-AF57-A406CC9C9E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30BFD545-53A7-A545-A6A5-6871BAA90C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613337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9A6ABB-0805-0645-A7F7-95D6D00421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Inhoud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40390B2-34CE-CD46-81B9-3DDA9F1BCC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kindertijd</a:t>
            </a:r>
          </a:p>
          <a:p>
            <a:r>
              <a:rPr lang="nl-NL" dirty="0"/>
              <a:t>Ontwikkeling van het kind</a:t>
            </a:r>
          </a:p>
          <a:p>
            <a:r>
              <a:rPr lang="nl-NL" dirty="0"/>
              <a:t>Opvoedingsstijlen</a:t>
            </a:r>
          </a:p>
          <a:p>
            <a:r>
              <a:rPr lang="nl-NL" dirty="0"/>
              <a:t>Persoonlijke aandacht</a:t>
            </a:r>
          </a:p>
          <a:p>
            <a:r>
              <a:rPr lang="nl-NL" dirty="0"/>
              <a:t>Jouw kind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64244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848E4FA-5174-ED4A-8335-8B120422BF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van</a:t>
            </a:r>
            <a:br>
              <a:rPr lang="nl-NL" dirty="0"/>
            </a:br>
            <a:r>
              <a:rPr lang="nl-NL" dirty="0"/>
              <a:t>het hoofdstuk</a:t>
            </a:r>
          </a:p>
        </p:txBody>
      </p:sp>
    </p:spTree>
    <p:extLst>
      <p:ext uri="{BB962C8B-B14F-4D97-AF65-F5344CB8AC3E}">
        <p14:creationId xmlns:p14="http://schemas.microsoft.com/office/powerpoint/2010/main" val="3887583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881D250-9DBF-3D47-9994-3FA93F74D0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Hier de titel of het onderwerp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69178E0-15A3-224D-B2A4-CFB0DC980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r>
              <a:rPr lang="nl-NL" dirty="0" err="1"/>
              <a:t>Vivamus</a:t>
            </a:r>
            <a:r>
              <a:rPr lang="nl-NL" dirty="0"/>
              <a:t> </a:t>
            </a:r>
            <a:r>
              <a:rPr lang="nl-NL" dirty="0" err="1"/>
              <a:t>ligula</a:t>
            </a:r>
            <a:r>
              <a:rPr lang="nl-NL" dirty="0"/>
              <a:t> </a:t>
            </a:r>
            <a:r>
              <a:rPr lang="nl-NL" dirty="0" err="1"/>
              <a:t>metus</a:t>
            </a:r>
            <a:r>
              <a:rPr lang="nl-NL" dirty="0"/>
              <a:t>, </a:t>
            </a:r>
            <a:r>
              <a:rPr lang="nl-NL" dirty="0" err="1"/>
              <a:t>porta</a:t>
            </a:r>
            <a:r>
              <a:rPr lang="nl-NL" dirty="0"/>
              <a:t> at </a:t>
            </a:r>
            <a:r>
              <a:rPr lang="nl-NL" dirty="0" err="1"/>
              <a:t>tincidunt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/>
              <a:t>venenatis</a:t>
            </a:r>
            <a:r>
              <a:rPr lang="nl-NL" dirty="0"/>
              <a:t> at </a:t>
            </a:r>
            <a:r>
              <a:rPr lang="nl-NL" dirty="0" err="1"/>
              <a:t>arcu</a:t>
            </a:r>
            <a:r>
              <a:rPr lang="nl-NL" dirty="0"/>
              <a:t>. In </a:t>
            </a:r>
            <a:r>
              <a:rPr lang="nl-NL" dirty="0" err="1"/>
              <a:t>scelerisque</a:t>
            </a:r>
            <a:r>
              <a:rPr lang="nl-NL" dirty="0"/>
              <a:t> gravida </a:t>
            </a:r>
            <a:r>
              <a:rPr lang="nl-NL" dirty="0" err="1"/>
              <a:t>nisl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mollis</a:t>
            </a:r>
            <a:r>
              <a:rPr lang="nl-NL" dirty="0"/>
              <a:t>. </a:t>
            </a:r>
            <a:r>
              <a:rPr lang="nl-NL" dirty="0" err="1"/>
              <a:t>Aliquam</a:t>
            </a:r>
            <a:r>
              <a:rPr lang="nl-NL" dirty="0"/>
              <a:t> eros </a:t>
            </a:r>
            <a:r>
              <a:rPr lang="nl-NL" dirty="0" err="1"/>
              <a:t>elit</a:t>
            </a:r>
            <a:r>
              <a:rPr lang="nl-NL" dirty="0"/>
              <a:t>, </a:t>
            </a:r>
            <a:r>
              <a:rPr lang="nl-NL" dirty="0" err="1"/>
              <a:t>hendrerit</a:t>
            </a:r>
            <a:r>
              <a:rPr lang="nl-NL" dirty="0"/>
              <a:t> vel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pulvinar</a:t>
            </a:r>
            <a:r>
              <a:rPr lang="nl-NL" dirty="0"/>
              <a:t>, </a:t>
            </a:r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/>
              <a:t>scelerisque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. Nam in </a:t>
            </a:r>
            <a:r>
              <a:rPr lang="nl-NL" dirty="0" err="1"/>
              <a:t>euismod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. Vestibulum in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luctus</a:t>
            </a:r>
            <a:r>
              <a:rPr lang="nl-NL" dirty="0"/>
              <a:t>, </a:t>
            </a:r>
            <a:r>
              <a:rPr lang="nl-NL" dirty="0" err="1"/>
              <a:t>sagittis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 vel, </a:t>
            </a:r>
            <a:r>
              <a:rPr lang="nl-NL" dirty="0" err="1"/>
              <a:t>consequat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. </a:t>
            </a:r>
          </a:p>
          <a:p>
            <a:pPr marL="0" indent="0">
              <a:buNone/>
            </a:pPr>
            <a:r>
              <a:rPr lang="nl-NL" dirty="0" err="1"/>
              <a:t>Quisque</a:t>
            </a:r>
            <a:r>
              <a:rPr lang="nl-NL" dirty="0"/>
              <a:t> </a:t>
            </a:r>
            <a:r>
              <a:rPr lang="nl-NL" dirty="0" err="1"/>
              <a:t>feugiat</a:t>
            </a:r>
            <a:r>
              <a:rPr lang="nl-NL" dirty="0"/>
              <a:t>, </a:t>
            </a:r>
            <a:r>
              <a:rPr lang="nl-NL" dirty="0" err="1"/>
              <a:t>neque</a:t>
            </a:r>
            <a:r>
              <a:rPr lang="nl-NL" dirty="0"/>
              <a:t> in </a:t>
            </a:r>
            <a:r>
              <a:rPr lang="nl-NL" dirty="0" err="1"/>
              <a:t>laoreet</a:t>
            </a:r>
            <a:r>
              <a:rPr lang="nl-NL" dirty="0"/>
              <a:t> </a:t>
            </a:r>
            <a:r>
              <a:rPr lang="nl-NL" dirty="0" err="1"/>
              <a:t>interdum</a:t>
            </a:r>
            <a:r>
              <a:rPr lang="nl-NL" dirty="0"/>
              <a:t>, ex </a:t>
            </a:r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vitae auctor </a:t>
            </a:r>
            <a:r>
              <a:rPr lang="nl-NL" dirty="0" err="1"/>
              <a:t>arcu</a:t>
            </a:r>
            <a:r>
              <a:rPr lang="nl-NL" dirty="0"/>
              <a:t> </a:t>
            </a:r>
            <a:r>
              <a:rPr lang="nl-NL" dirty="0" err="1"/>
              <a:t>purus</a:t>
            </a:r>
            <a:r>
              <a:rPr lang="nl-NL" dirty="0"/>
              <a:t> et </a:t>
            </a:r>
            <a:r>
              <a:rPr lang="nl-NL" dirty="0" err="1"/>
              <a:t>quam</a:t>
            </a:r>
            <a:r>
              <a:rPr lang="nl-NL" dirty="0"/>
              <a:t>. </a:t>
            </a:r>
            <a:r>
              <a:rPr lang="nl-NL" dirty="0" err="1"/>
              <a:t>Cras</a:t>
            </a:r>
            <a:r>
              <a:rPr lang="nl-NL" dirty="0"/>
              <a:t> </a:t>
            </a:r>
            <a:r>
              <a:rPr lang="nl-NL" dirty="0" err="1"/>
              <a:t>quis</a:t>
            </a:r>
            <a:r>
              <a:rPr lang="nl-NL" dirty="0"/>
              <a:t> </a:t>
            </a:r>
            <a:r>
              <a:rPr lang="nl-NL" dirty="0" err="1"/>
              <a:t>finibus</a:t>
            </a:r>
            <a:r>
              <a:rPr lang="nl-NL" dirty="0"/>
              <a:t> mi. </a:t>
            </a:r>
            <a:r>
              <a:rPr lang="nl-NL" dirty="0" err="1"/>
              <a:t>Cras</a:t>
            </a:r>
            <a:r>
              <a:rPr lang="nl-NL" dirty="0"/>
              <a:t> </a:t>
            </a:r>
            <a:r>
              <a:rPr lang="nl-NL" dirty="0" err="1"/>
              <a:t>mattis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 </a:t>
            </a:r>
            <a:r>
              <a:rPr lang="nl-NL" dirty="0" err="1"/>
              <a:t>quis</a:t>
            </a:r>
            <a:r>
              <a:rPr lang="nl-NL" dirty="0"/>
              <a:t> eros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molestie</a:t>
            </a:r>
            <a:r>
              <a:rPr lang="nl-NL" dirty="0"/>
              <a:t>. </a:t>
            </a:r>
            <a:r>
              <a:rPr lang="nl-NL" dirty="0" err="1"/>
              <a:t>Praesent</a:t>
            </a:r>
            <a:r>
              <a:rPr lang="nl-NL" dirty="0"/>
              <a:t> </a:t>
            </a:r>
            <a:r>
              <a:rPr lang="nl-NL" dirty="0" err="1"/>
              <a:t>suscipit</a:t>
            </a:r>
            <a:r>
              <a:rPr lang="nl-NL" dirty="0"/>
              <a:t> </a:t>
            </a:r>
            <a:r>
              <a:rPr lang="nl-NL" dirty="0" err="1"/>
              <a:t>leo</a:t>
            </a:r>
            <a:r>
              <a:rPr lang="nl-NL" dirty="0"/>
              <a:t> et </a:t>
            </a:r>
            <a:r>
              <a:rPr lang="nl-NL" dirty="0" err="1"/>
              <a:t>urna</a:t>
            </a:r>
            <a:r>
              <a:rPr lang="nl-NL" dirty="0"/>
              <a:t> gravida,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congue</a:t>
            </a:r>
            <a:r>
              <a:rPr lang="nl-NL" dirty="0"/>
              <a:t> </a:t>
            </a:r>
            <a:r>
              <a:rPr lang="nl-NL" dirty="0" err="1"/>
              <a:t>nisi</a:t>
            </a:r>
            <a:r>
              <a:rPr lang="nl-NL" dirty="0"/>
              <a:t> </a:t>
            </a:r>
            <a:r>
              <a:rPr lang="nl-NL" dirty="0" err="1"/>
              <a:t>laoreet</a:t>
            </a:r>
            <a:r>
              <a:rPr lang="nl-NL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28587768"/>
      </p:ext>
    </p:extLst>
  </p:cSld>
  <p:clrMapOvr>
    <a:masterClrMapping/>
  </p:clrMapOvr>
</p:sld>
</file>

<file path=ppt/theme/theme1.xml><?xml version="1.0" encoding="utf-8"?>
<a:theme xmlns:a="http://schemas.openxmlformats.org/drawingml/2006/main" name="SKSG">
  <a:themeElements>
    <a:clrScheme name="Grijswaarden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SG" id="{5A4E5319-B2EC-9848-92EB-73C5242F72A5}" vid="{5CADF941-8A98-9940-8746-06C1FBB280CF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8441F303D0A04F84D899D0E4D2CB59" ma:contentTypeVersion="15" ma:contentTypeDescription="Een nieuw document maken." ma:contentTypeScope="" ma:versionID="34720240b1881ef1290d699a3975ec99">
  <xsd:schema xmlns:xsd="http://www.w3.org/2001/XMLSchema" xmlns:xs="http://www.w3.org/2001/XMLSchema" xmlns:p="http://schemas.microsoft.com/office/2006/metadata/properties" xmlns:ns2="08baf382-f546-45d6-851c-e3c8fdb1365c" xmlns:ns3="a3fb46af-8179-40d5-a146-e930829c12cd" targetNamespace="http://schemas.microsoft.com/office/2006/metadata/properties" ma:root="true" ma:fieldsID="1294a432df9d1e3724f28b15eeed27a2" ns2:_="" ns3:_="">
    <xsd:import namespace="08baf382-f546-45d6-851c-e3c8fdb1365c"/>
    <xsd:import namespace="a3fb46af-8179-40d5-a146-e930829c12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af382-f546-45d6-851c-e3c8fdb1365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fb46af-8179-40d5-a146-e930829c1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E84BD5-44B3-4C18-808A-E87CA24AC9C8}"/>
</file>

<file path=customXml/itemProps2.xml><?xml version="1.0" encoding="utf-8"?>
<ds:datastoreItem xmlns:ds="http://schemas.openxmlformats.org/officeDocument/2006/customXml" ds:itemID="{CCE27F05-9272-4D6C-872A-BF725EFAAEE5}"/>
</file>

<file path=customXml/itemProps3.xml><?xml version="1.0" encoding="utf-8"?>
<ds:datastoreItem xmlns:ds="http://schemas.openxmlformats.org/officeDocument/2006/customXml" ds:itemID="{AB7272C8-4443-48B4-980E-A94D57CDB8D7}"/>
</file>

<file path=docProps/app.xml><?xml version="1.0" encoding="utf-8"?>
<Properties xmlns="http://schemas.openxmlformats.org/officeDocument/2006/extended-properties" xmlns:vt="http://schemas.openxmlformats.org/officeDocument/2006/docPropsVTypes">
  <Template>SKSG</Template>
  <TotalTime>410</TotalTime>
  <Words>582</Words>
  <Application>Microsoft Macintosh PowerPoint</Application>
  <PresentationFormat>Breedbeeld</PresentationFormat>
  <Paragraphs>51</Paragraphs>
  <Slides>22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6" baseType="lpstr">
      <vt:lpstr>Arial</vt:lpstr>
      <vt:lpstr>Calibri</vt:lpstr>
      <vt:lpstr>Zilla Slab SemiBold</vt:lpstr>
      <vt:lpstr>SKSG</vt:lpstr>
      <vt:lpstr>Hier de titel van  de presentatie</vt:lpstr>
      <vt:lpstr>Inhoud</vt:lpstr>
      <vt:lpstr>Hier de titel van het hoofdstuk</vt:lpstr>
      <vt:lpstr>Hier de titel of het onderwerp</vt:lpstr>
      <vt:lpstr>Hier de titel of het onderwerp</vt:lpstr>
      <vt:lpstr>Hier de titel of het onderwerp</vt:lpstr>
      <vt:lpstr>Inhoud</vt:lpstr>
      <vt:lpstr>Hier de titel van het hoofdstuk</vt:lpstr>
      <vt:lpstr>Hier de titel of het onderwerp</vt:lpstr>
      <vt:lpstr>Hier de titel of het onderwerp</vt:lpstr>
      <vt:lpstr>Hier de titel of het onderwerp</vt:lpstr>
      <vt:lpstr>Inhoud</vt:lpstr>
      <vt:lpstr>Hier de titel van het hoofdstuk</vt:lpstr>
      <vt:lpstr>Hier de titel of het onderwerp</vt:lpstr>
      <vt:lpstr>Hier de titel of het onderwerp</vt:lpstr>
      <vt:lpstr>Hier de titel of het onderwerp</vt:lpstr>
      <vt:lpstr>Inhoud</vt:lpstr>
      <vt:lpstr>Hier de titel van het hoofdstuk</vt:lpstr>
      <vt:lpstr>Hier de titel of het onderwerp</vt:lpstr>
      <vt:lpstr>Hier de titel of het onderwerp</vt:lpstr>
      <vt:lpstr>Hier de titel of het onderwerp</vt:lpstr>
      <vt:lpstr>Hier de titel of het onderwerp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Aldrik Pilat</dc:creator>
  <cp:lastModifiedBy>Aldrik Pilat</cp:lastModifiedBy>
  <cp:revision>30</cp:revision>
  <dcterms:created xsi:type="dcterms:W3CDTF">2020-08-31T13:40:26Z</dcterms:created>
  <dcterms:modified xsi:type="dcterms:W3CDTF">2022-02-01T11:21:39Z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0x010100058441F303D0A04F84D899D0E4D2CB59</vt:lpwstr>
  </property>
</Properties>
</file>